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3" r:id="rId6"/>
    <p:sldId id="266" r:id="rId7"/>
    <p:sldId id="264" r:id="rId8"/>
    <p:sldId id="267" r:id="rId9"/>
    <p:sldId id="268" r:id="rId10"/>
    <p:sldId id="276" r:id="rId11"/>
    <p:sldId id="269" r:id="rId12"/>
    <p:sldId id="272" r:id="rId13"/>
    <p:sldId id="27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49" autoAdjust="0"/>
    <p:restoredTop sz="94660"/>
  </p:normalViewPr>
  <p:slideViewPr>
    <p:cSldViewPr>
      <p:cViewPr>
        <p:scale>
          <a:sx n="110" d="100"/>
          <a:sy n="110" d="100"/>
        </p:scale>
        <p:origin x="-100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285728"/>
            <a:ext cx="8229600" cy="3286147"/>
          </a:xfrm>
        </p:spPr>
        <p:txBody>
          <a:bodyPr>
            <a:normAutofit/>
          </a:bodyPr>
          <a:lstStyle/>
          <a:p>
            <a:pPr algn="l"/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 занятия : Технологический процесс резки плитки </a:t>
            </a:r>
            <a:r>
              <a:rPr lang="ru-RU" sz="16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плиткорезом</a:t>
            </a: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 занятия: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Образовательная: 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Использовать </a:t>
            </a:r>
            <a:r>
              <a:rPr lang="ru-RU" sz="16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информационно-коммукационные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технологии в профессиональной деятельности.</a:t>
            </a:r>
            <a:b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Развивающая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анализировать рабочую ситуацию, осуществлять текущий и итоговый контроль, оценку и коррекцию собственной деятельности, нести ответственность за результаты своей работы.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Воспитательная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воспитать всесторонние интересы, стремление овладеть технологическими умениями и навыками, воспитать ответственность, 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аккуратность.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5400" y="3786190"/>
            <a:ext cx="6400800" cy="1500198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Составил мастер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п/о  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Цыпуштанова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И.Б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ГБПОУ КК ПУ №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65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Темрюкский р-н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п.Веселовка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г.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285729"/>
            <a:ext cx="8229600" cy="1143008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Разметка плитки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http://sdelais.ru/wp-content/uploads/2015/09/plitka-v-bany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7" y="1214398"/>
            <a:ext cx="8143932" cy="5429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285729"/>
            <a:ext cx="8229600" cy="114300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Размещение плитки на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плиткорезе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, резка плитки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4" name="Picture 6" descr="http://stilnydom.com/uploads/posts/2014-06/1401821039_plikore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428736"/>
            <a:ext cx="6858048" cy="51435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285729"/>
            <a:ext cx="8229600" cy="1143008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Линия для ломки прорезана. "Наступаем" лапкой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5400" y="5429264"/>
            <a:ext cx="6400800" cy="78581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 descr="http://gid-str.ru/images/gidstr/2015/03/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643050"/>
            <a:ext cx="6572296" cy="44968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285729"/>
            <a:ext cx="8229600" cy="1143008"/>
          </a:xfrm>
        </p:spPr>
        <p:txBody>
          <a:bodyPr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Результат работы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121" name="Picture 1" descr="H:\07b99b8b5438a8f7db3f2ff05944fafc-320x29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285860"/>
            <a:ext cx="5429288" cy="4954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72198" y="2000240"/>
            <a:ext cx="3071802" cy="435771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Электрический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плиткорез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:\mmm-600x4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857232"/>
            <a:ext cx="5928780" cy="3962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0"/>
            <a:ext cx="8229600" cy="1571611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Схема электрического </a:t>
            </a:r>
            <a:r>
              <a:rPr lang="ru-RU" sz="36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плиткореза</a:t>
            </a: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 продольным упором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.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:\Shema-jelektricheskogo-plitkoreza-s-prodolnym-uporo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2538" y="1357298"/>
            <a:ext cx="7467772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5400" y="5214950"/>
            <a:ext cx="6400800" cy="1357322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Наливаем воду в ванночку так, чтобы она перекрывала диск на 2-3 сантиметра.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:\aa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85860"/>
            <a:ext cx="8502686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5400" y="5000636"/>
            <a:ext cx="6400800" cy="1500198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Отмеряем часть плитки которую нужно отрезать и кладем на станок.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:\xx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857232"/>
            <a:ext cx="8801140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4857760"/>
            <a:ext cx="7929618" cy="1357322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Затем прижимаем наше полотно к станку и потихоньку подводим к диску. Сильно давить на диск не рекомендуется, т.к. он может остановиться.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:\yy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030" y="642918"/>
            <a:ext cx="8443334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5400" y="4714884"/>
            <a:ext cx="6400800" cy="178595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Теперь нужно сделать разрез по второй линии. Для этого аккуратно поднимаем плитку и делаем аналогичную процедуру.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:\zz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642918"/>
            <a:ext cx="8215350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5857892"/>
            <a:ext cx="6400800" cy="64294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Схема резки плитки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http://moiinstrumenty.ru/wp-content/uploads/2015/02/Shema-rezki-plitki-jelektricheskim-plitkorezom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571480"/>
            <a:ext cx="6915150" cy="5219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285729"/>
            <a:ext cx="8229600" cy="1143008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Схема ручного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плиткореза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:\Ustroystvo-ruchnogo-plitkoreza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126" y="1285860"/>
            <a:ext cx="9158126" cy="43158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151</TotalTime>
  <Words>130</Words>
  <PresentationFormat>Экран (4:3)</PresentationFormat>
  <Paragraphs>17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Тема занятия : Технологический процесс резки плитки плиткорезом. Цели занятия: Образовательная: Использовать информационно-коммукационные технологии в профессиональной деятельности. Развивающая: анализировать рабочую ситуацию, осуществлять текущий и итоговый контроль, оценку и коррекцию собственной деятельности, нести ответственность за результаты своей работы. Воспитательная: воспитать всесторонние интересы, стремление овладеть технологическими умениями и навыками, воспитать ответственность,  аккуратность.   </vt:lpstr>
      <vt:lpstr>Слайд 2</vt:lpstr>
      <vt:lpstr>Схема электрического плиткореза с продольным упором.</vt:lpstr>
      <vt:lpstr>Слайд 4</vt:lpstr>
      <vt:lpstr>Слайд 5</vt:lpstr>
      <vt:lpstr>Слайд 6</vt:lpstr>
      <vt:lpstr>Слайд 7</vt:lpstr>
      <vt:lpstr>Слайд 8</vt:lpstr>
      <vt:lpstr>Схема ручного плиткореза</vt:lpstr>
      <vt:lpstr>Разметка плитки </vt:lpstr>
      <vt:lpstr>Размещение плитки на плиткорезе, резка плитки</vt:lpstr>
      <vt:lpstr>Линия для ломки прорезана. "Наступаем" лапкой.</vt:lpstr>
      <vt:lpstr>Результат работы.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Технологический процесс резки плитки плиткорезом.</dc:title>
  <dc:creator>ПК</dc:creator>
  <cp:lastModifiedBy>Rabota</cp:lastModifiedBy>
  <cp:revision>19</cp:revision>
  <dcterms:created xsi:type="dcterms:W3CDTF">2016-06-09T13:48:54Z</dcterms:created>
  <dcterms:modified xsi:type="dcterms:W3CDTF">2018-01-16T18:49:45Z</dcterms:modified>
</cp:coreProperties>
</file>